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31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14270" y="274320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Distinguish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definite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indefinite</a:t>
            </a:r>
            <a:r>
              <a:rPr lang="fr-FR" sz="2800" dirty="0" smtClean="0">
                <a:latin typeface="Kristen ITC" pitchFamily="66" charset="0"/>
              </a:rPr>
              <a:t> articles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40386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words</a:t>
            </a:r>
            <a:r>
              <a:rPr lang="fr-FR" sz="2800" dirty="0" smtClean="0">
                <a:latin typeface="Kristen ITC" pitchFamily="66" charset="0"/>
              </a:rPr>
              <a:t> as masculin or </a:t>
            </a:r>
            <a:r>
              <a:rPr lang="fr-FR" sz="2800" dirty="0" err="1" smtClean="0">
                <a:latin typeface="Kristen ITC" pitchFamily="66" charset="0"/>
              </a:rPr>
              <a:t>feminin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2540" y="5101399"/>
            <a:ext cx="648666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words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related</a:t>
            </a:r>
            <a:r>
              <a:rPr lang="fr-FR" sz="2800" dirty="0" smtClean="0">
                <a:latin typeface="Kristen ITC" pitchFamily="66" charset="0"/>
              </a:rPr>
              <a:t> to Halloween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26</cp:revision>
  <dcterms:created xsi:type="dcterms:W3CDTF">2011-09-14T23:22:57Z</dcterms:created>
  <dcterms:modified xsi:type="dcterms:W3CDTF">2011-10-31T13:28:47Z</dcterms:modified>
</cp:coreProperties>
</file>